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9"/>
  </p:notesMasterIdLst>
  <p:handoutMasterIdLst>
    <p:handoutMasterId r:id="rId10"/>
  </p:handoutMasterIdLst>
  <p:sldIdLst>
    <p:sldId id="272" r:id="rId2"/>
    <p:sldId id="280" r:id="rId3"/>
    <p:sldId id="277" r:id="rId4"/>
    <p:sldId id="281" r:id="rId5"/>
    <p:sldId id="278" r:id="rId6"/>
    <p:sldId id="279" r:id="rId7"/>
    <p:sldId id="282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000A"/>
    <a:srgbClr val="006837"/>
    <a:srgbClr val="01A6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26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B8-4EE7-B205-5B2908FFD60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B8-4EE7-B205-5B2908FFD604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B8-4EE7-B205-5B2908FFD6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9062927"/>
        <c:axId val="639057519"/>
      </c:barChart>
      <c:catAx>
        <c:axId val="639062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39057519"/>
        <c:crosses val="autoZero"/>
        <c:auto val="1"/>
        <c:lblAlgn val="ctr"/>
        <c:lblOffset val="100"/>
        <c:noMultiLvlLbl val="0"/>
      </c:catAx>
      <c:valAx>
        <c:axId val="6390575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39062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A82-45ED-A191-0B4782C46D9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A82-45ED-A191-0B4782C46D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A82-45ED-A191-0B4782C46D9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A82-45ED-A191-0B4782C46D9C}"/>
              </c:ext>
            </c:extLst>
          </c:dPt>
          <c:cat>
            <c:strRef>
              <c:f>Hoja1!$A$2:$A$5</c:f>
              <c:strCache>
                <c:ptCount val="4"/>
                <c:pt idx="0">
                  <c:v>1er trim.</c:v>
                </c:pt>
                <c:pt idx="1">
                  <c:v>2º trim.</c:v>
                </c:pt>
                <c:pt idx="2">
                  <c:v>3er trim.</c:v>
                </c:pt>
                <c:pt idx="3">
                  <c:v>4º trim.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D0-428D-A8D7-8009273D0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9A9AD83D-F470-4B62-ADE4-EA7FF5C1CA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B3EC31-A826-4AAC-84DA-12A887E1F2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85EA9-33FC-4F7B-8B7E-4FE7DB5AA8EE}" type="datetimeFigureOut">
              <a:rPr lang="es-CO" smtClean="0"/>
              <a:t>17/07/2026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2F2A86A-2D81-463C-A173-EA350C17E3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9E763F4-32E5-4F16-86D0-86F6AF88BF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4088D-0C45-44F1-8EF8-0C6146EEC7D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8881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AFFBC-1AEC-4269-92DC-A167FEF2742E}" type="datetimeFigureOut">
              <a:rPr lang="es-CO" smtClean="0"/>
              <a:t>17/07/2026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473E1-5E8E-4D31-BC16-8DC3E029B68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89473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BA7715-3C1E-4299-97DA-DBAF2D83F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F9C8F2-ED38-4573-93A5-5641B9983F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2BCDF6-D88E-44EF-8286-9BA4AD1BB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C029C-74AA-431F-8FD3-5D0C83571E81}" type="datetimeFigureOut">
              <a:rPr lang="es-CO" smtClean="0"/>
              <a:t>17/07/2026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EDFBF3-3D2B-4B3C-9D94-6338C8B77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16B079-63BB-41D2-B92B-9A5346889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02D1-0AC9-4612-AFC7-D6FA0F36BB80}" type="slidenum">
              <a:rPr lang="es-CO" smtClean="0"/>
              <a:t>‹Nº›</a:t>
            </a:fld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A1C6A9E-2B87-42F1-B450-E61DADA29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8"/>
            <a:ext cx="12192000" cy="685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5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E9311AA-C632-4053-ACDD-A3EC58B429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8"/>
            <a:ext cx="12192000" cy="685086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194CE0E-66DD-43C5-AFFE-428347D67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F025A8-6C20-4C8A-9254-14797A70F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5FC2EB-C348-4791-9E16-F476B5896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0FBD-AE32-4435-B9A2-6284BD79D0EE}" type="datetimeFigureOut">
              <a:rPr lang="es-CO" smtClean="0"/>
              <a:pPr/>
              <a:t>17/07/2026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BAA5DE-3D07-4BDC-838B-C0CF0F2BE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BD43E0-9EF8-480D-B746-27CC86890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1E8D-3137-4A21-9024-7640507147B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71555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3D7047-F984-4C06-A127-8D362C460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0B0160-1922-4CE3-96FB-BD07E34D4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28725E-9E0B-4CE1-9C2C-EBC2796E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0FBD-AE32-4435-B9A2-6284BD79D0EE}" type="datetimeFigureOut">
              <a:rPr lang="es-CO" smtClean="0"/>
              <a:pPr/>
              <a:t>17/07/2026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7EAE85-BE97-475A-B186-3765972F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573793-F3C9-4F00-AF90-97394B378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1E8D-3137-4A21-9024-7640507147B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68878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0E67E8-D5B4-4BFE-8FA8-14883427B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C8B93B9-A90E-410C-9819-39BCD3A0A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8192AED-B8A2-4B91-8FC8-E4A348FC8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D1A369-4215-4CF2-B2ED-7170F3FE1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C029C-74AA-431F-8FD3-5D0C83571E81}" type="datetimeFigureOut">
              <a:rPr lang="es-CO" smtClean="0"/>
              <a:t>17/07/2026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313CF04-276E-447C-9250-E838B8D17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1493952-5635-478A-83C0-280B26019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02D1-0AC9-4612-AFC7-D6FA0F36BB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5543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C96570-731B-42E8-AFBD-ADF3660B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0A0752-842C-4E50-A5F8-8AABA16EE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D9A6763-8D0E-462C-B690-B05F6B160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67F367C-372C-4D4A-80EC-07EDC5D529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847705E-BE4F-4AB4-A162-3DF9CD243C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3F7C72A-138B-4A56-9EF7-A92E60A25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0FBD-AE32-4435-B9A2-6284BD79D0EE}" type="datetimeFigureOut">
              <a:rPr lang="es-CO" smtClean="0"/>
              <a:pPr/>
              <a:t>17/07/2026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C450C11-DAF3-4795-966A-51CE7AEDF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8CA6243-8380-4FF1-AE66-424C40498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1E8D-3137-4A21-9024-7640507147B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9160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AAF786-D302-44E0-86B5-4B74B9C14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35DF4F1-15B5-477A-BE4C-033610A2B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0FBD-AE32-4435-B9A2-6284BD79D0EE}" type="datetimeFigureOut">
              <a:rPr lang="es-CO" smtClean="0"/>
              <a:pPr/>
              <a:t>17/07/2026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FA80A7B-D606-4CD2-A24B-34636F79F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49094C9-C7AC-41C5-944F-470016546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1E8D-3137-4A21-9024-7640507147B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1082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0810441-5D13-4287-A9AB-8B3AE68B7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0FBD-AE32-4435-B9A2-6284BD79D0EE}" type="datetimeFigureOut">
              <a:rPr lang="es-CO" smtClean="0"/>
              <a:pPr/>
              <a:t>17/07/2026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F986968-D43A-4D3A-968C-E8FA7EABB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9DF5044-2EB7-40FD-8C8B-50807049A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1E8D-3137-4A21-9024-7640507147B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92319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692F1-9D70-4256-942B-557EDBB5B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D4A377-6A1D-41EC-A2D5-1779610FC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C506421-7558-4E46-835E-95CEC71AB4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F04E7A-7AC6-41DE-AB0B-BCE8B0351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0FBD-AE32-4435-B9A2-6284BD79D0EE}" type="datetimeFigureOut">
              <a:rPr lang="es-CO" smtClean="0"/>
              <a:pPr/>
              <a:t>17/07/2026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B04E0E5-8B00-4F8D-8A5A-2774D33BD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A2398AC-F41C-4092-B3CE-861C2F5AB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1E8D-3137-4A21-9024-7640507147B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28334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30E3F0-CC11-46C5-8547-151076E86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25D1BA1-F22D-4D17-81A8-38932B27DE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664707-979A-404D-BF6A-BA1662FDE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87D189-F08E-42BD-9633-E507B02FA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0FBD-AE32-4435-B9A2-6284BD79D0EE}" type="datetimeFigureOut">
              <a:rPr lang="es-CO" smtClean="0"/>
              <a:pPr/>
              <a:t>17/07/2026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8A0657-F943-4803-96E9-34E283AAF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9F4C7E-6D0D-499E-B11D-BC268FFC8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1E8D-3137-4A21-9024-7640507147B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7429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50BF11-69BA-47BC-9C2A-2137831DF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571CE52-B1CD-416D-A6F6-ED32D26BDF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E8B851-2B75-4B36-95D3-410382440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0FBD-AE32-4435-B9A2-6284BD79D0EE}" type="datetimeFigureOut">
              <a:rPr lang="es-CO" smtClean="0"/>
              <a:pPr/>
              <a:t>17/07/2026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E4FFC1-0ED7-476D-B910-AA438E9CE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9F913B-AC42-4F57-9C23-D49B112FB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1E8D-3137-4A21-9024-7640507147B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6541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8FCF85E-2FE7-4E05-B6DC-FE9B2234F9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3EFE9E-F782-4B3E-83BD-32D2C26CF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5943AF-4894-43D2-9EC5-4944B3668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0FBD-AE32-4435-B9A2-6284BD79D0EE}" type="datetimeFigureOut">
              <a:rPr lang="es-CO" smtClean="0"/>
              <a:pPr/>
              <a:t>17/07/2026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A01644-5E5E-4C7C-8460-6B240F520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E30A03-533A-44BC-A6C5-C65846A5E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1E8D-3137-4A21-9024-7640507147B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47839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9505" y="1178560"/>
            <a:ext cx="9932990" cy="1366202"/>
          </a:xfrm>
        </p:spPr>
        <p:txBody>
          <a:bodyPr anchor="t">
            <a:normAutofit/>
          </a:bodyPr>
          <a:lstStyle>
            <a:lvl1pPr algn="ctr">
              <a:defRPr sz="40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42492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04B4D-5636-47B0-9890-70678E38A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F85A57-CF72-404B-A7F4-7AAE5AEC9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0FBD-AE32-4435-B9A2-6284BD79D0EE}" type="datetimeFigureOut">
              <a:rPr lang="es-CO" smtClean="0"/>
              <a:pPr/>
              <a:t>17/07/2026</a:t>
            </a:fld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89C8FF-CA43-4D95-9E4C-D304661755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9A1E8D-3137-4A21-9024-7640507147B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16919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19174" y="1355724"/>
            <a:ext cx="10182226" cy="738572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019174" y="2288064"/>
            <a:ext cx="5584826" cy="48291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1019174" y="2937668"/>
            <a:ext cx="5584825" cy="3167857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11" name="Marcador de posición de imagen 10"/>
          <p:cNvSpPr>
            <a:spLocks noGrp="1"/>
          </p:cNvSpPr>
          <p:nvPr>
            <p:ph type="pic" sz="quarter" idx="13"/>
          </p:nvPr>
        </p:nvSpPr>
        <p:spPr>
          <a:xfrm>
            <a:off x="6766560" y="2288063"/>
            <a:ext cx="4434840" cy="3817461"/>
          </a:xfrm>
        </p:spPr>
        <p:txBody>
          <a:bodyPr/>
          <a:lstStyle/>
          <a:p>
            <a:r>
              <a:rPr lang="es-ES"/>
              <a:t>Haga clic en el icono para agregar una imagen</a:t>
            </a:r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0148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4961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95AAD5E-6A13-442F-86AA-0D06EB8E29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8"/>
            <a:ext cx="12192000" cy="685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00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94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73DFC80-32F2-4FB4-BA03-96ABA4C46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60D6DC4-2C76-4EB9-AFF1-884C8CC60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868C22-DDDA-4F3D-852F-7CB52FA40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A0FBD-AE32-4435-B9A2-6284BD79D0EE}" type="datetimeFigureOut">
              <a:rPr lang="es-CO" smtClean="0"/>
              <a:pPr/>
              <a:t>17/07/2026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2C888D-F881-4114-A0E6-09E8E2B37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F1D972-4B4A-4460-B898-1F1300FAE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A1E8D-3137-4A21-9024-7640507147B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40541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81" r:id="rId12"/>
    <p:sldLayoutId id="2147483666" r:id="rId13"/>
    <p:sldLayoutId id="2147483653" r:id="rId14"/>
    <p:sldLayoutId id="2147483662" r:id="rId15"/>
    <p:sldLayoutId id="2147483663" r:id="rId16"/>
    <p:sldLayoutId id="214748366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030ED1F-2B70-4DE3-B29E-5D0CB7B3F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9111"/>
            <a:ext cx="9144000" cy="797243"/>
          </a:xfrm>
        </p:spPr>
        <p:txBody>
          <a:bodyPr>
            <a:normAutofit fontScale="90000"/>
          </a:bodyPr>
          <a:lstStyle/>
          <a:p>
            <a:r>
              <a:rPr lang="es-ES" dirty="0"/>
              <a:t>Título de presentación</a:t>
            </a:r>
            <a:endParaRPr lang="es-CO" dirty="0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D7FBD2CB-F044-4680-874E-3D3725038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50199"/>
            <a:ext cx="9144000" cy="431800"/>
          </a:xfrm>
        </p:spPr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48118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2A0899-C93A-4044-8B19-23577DD39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424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29911035-70DC-46A7-8547-41EE6379B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7408158"/>
              </p:ext>
            </p:extLst>
          </p:nvPr>
        </p:nvGraphicFramePr>
        <p:xfrm>
          <a:off x="2032000" y="2501900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6559364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53878802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75721345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07395413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02757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74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12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9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37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111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6204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3A943F72-AD22-4AF5-B4E9-EE25088A40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06" y="0"/>
            <a:ext cx="12192000" cy="6850864"/>
          </a:xfrm>
        </p:spPr>
      </p:pic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12FF959-9EC8-4A51-BE3E-CC5319944C1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5155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3EE16DF3-0020-4AD7-8F8C-BAAF83DFC3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9927797"/>
              </p:ext>
            </p:extLst>
          </p:nvPr>
        </p:nvGraphicFramePr>
        <p:xfrm>
          <a:off x="1580752" y="1933575"/>
          <a:ext cx="9030495" cy="4515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2625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EFB43F4F-DA04-4FF9-9D37-8AB82DDC2C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5989274"/>
              </p:ext>
            </p:extLst>
          </p:nvPr>
        </p:nvGraphicFramePr>
        <p:xfrm>
          <a:off x="2473325" y="2219325"/>
          <a:ext cx="7245350" cy="4204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6159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7294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</TotalTime>
  <Words>3</Words>
  <Application>Microsoft Office PowerPoint</Application>
  <PresentationFormat>Panorámica</PresentationFormat>
  <Paragraphs>1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Título de presentación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</dc:title>
  <dc:creator>Mauricio Antonio Marquez Barrios</dc:creator>
  <cp:lastModifiedBy>Rafael Alejandro Guerrero Vasquez</cp:lastModifiedBy>
  <cp:revision>18</cp:revision>
  <dcterms:created xsi:type="dcterms:W3CDTF">2023-09-30T16:16:58Z</dcterms:created>
  <dcterms:modified xsi:type="dcterms:W3CDTF">2026-07-17T22:18:57Z</dcterms:modified>
</cp:coreProperties>
</file>